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14730930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74D"/>
    <a:srgbClr val="008000"/>
    <a:srgbClr val="153F7D"/>
    <a:srgbClr val="3A7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4CDC4-B410-44C7-ADD6-2B3AAD9AE57C}" v="3484" dt="2022-03-17T18:06:20.774"/>
    <p1510:client id="{3981163A-B703-8544-A853-3997457335DC}" v="6923" dt="2022-03-17T15:51:49.915"/>
    <p1510:client id="{43747B5C-2F88-B89B-9D0C-492277C08F95}" v="674" dt="2022-03-16T22:35:31.0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81" d="100"/>
          <a:sy n="81" d="100"/>
        </p:scale>
        <p:origin x="72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4A639-E6F5-46C4-9D81-405367D096E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4B231-AB9C-4463-B788-33E1F466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80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Number of years of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4B231-AB9C-4463-B788-33E1F4668B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740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E3B27-2B44-FA48-85D2-9E43A95F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CiscoSansTT ExtraLight" panose="020B0303020201020303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22D81-3B07-E845-BE3C-50EF7C9FA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432DEA-229B-4D7F-B8C3-0F4EA8F4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4766" y="6492875"/>
            <a:ext cx="2743200" cy="365125"/>
          </a:xfrm>
        </p:spPr>
        <p:txBody>
          <a:bodyPr/>
          <a:lstStyle/>
          <a:p>
            <a:fld id="{494700AC-B9C0-2041-B195-7BB755E8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4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ES (3rd logo 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>
            <a:off x="2" y="962066"/>
            <a:ext cx="12191999" cy="0"/>
          </a:xfrm>
          <a:prstGeom prst="line">
            <a:avLst/>
          </a:prstGeom>
          <a:ln w="66675">
            <a:solidFill>
              <a:srgbClr val="575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7928464" y="274887"/>
            <a:ext cx="1" cy="34238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9956800" y="173182"/>
            <a:ext cx="0" cy="58881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" y="6763099"/>
            <a:ext cx="12191999" cy="0"/>
          </a:xfrm>
          <a:prstGeom prst="line">
            <a:avLst/>
          </a:prstGeom>
          <a:ln w="2095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46667" y="1444626"/>
            <a:ext cx="10625667" cy="4905375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308707" y="931845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85055" y="6664570"/>
            <a:ext cx="4660900" cy="24622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1000" b="1">
                <a:solidFill>
                  <a:prstClr val="white"/>
                </a:solidFill>
              </a:rPr>
              <a:t>UNCLASSIFIED / ACQUISITION</a:t>
            </a:r>
            <a:r>
              <a:rPr lang="en-US" sz="1000" b="1" baseline="0">
                <a:solidFill>
                  <a:prstClr val="white"/>
                </a:solidFill>
              </a:rPr>
              <a:t> SENSITIVE</a:t>
            </a: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9268649" y="65805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8ACF92-57AA-E548-9004-859C6DECF2ED}" type="slidenum">
              <a:rPr lang="en-US" sz="1200" smtClean="0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5681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B0B0F6-983D-6C49-A461-17AB7ED314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CEB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E1F8DA41-B1C2-0C49-ADD7-620243ED105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87375" y="2097976"/>
            <a:ext cx="4218541" cy="26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C09954-88F4-4323-94CF-7EE06A2E046B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60338" y="6598603"/>
            <a:ext cx="453473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8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27" normalizeH="0" baseline="0" noProof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CiscoSansTT ExtraLight"/>
                <a:ea typeface="ＭＳ Ｐゴシック" charset="0"/>
                <a:cs typeface="CiscoSans Thin"/>
              </a:rPr>
              <a:t>© 2021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90845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241D1E-1D72-405C-9BF2-87202A2B79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274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93">
              <a:defRPr/>
            </a:pPr>
            <a:endParaRPr lang="en-US" sz="2400">
              <a:solidFill>
                <a:srgbClr val="0D274D"/>
              </a:solidFill>
              <a:latin typeface="CiscoSansTT Extra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804ED9-E3D7-4B3A-94C7-D088D61BCD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79017" y="1719708"/>
            <a:ext cx="8233965" cy="341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39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602317"/>
            <a:ext cx="11036459" cy="4519083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92" indent="-228594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3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09585" indent="-220128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914377" indent="-146047"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281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EEDC9-0A39-E846-AD04-C968CF565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CiscoSansTT ExtraLight" panose="020B0303020201020303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5328C-2F95-114A-86B7-220C69B09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D4DC267-6070-4D4B-A51F-DA3C6F039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9721" y="6492875"/>
            <a:ext cx="2743200" cy="365125"/>
          </a:xfrm>
        </p:spPr>
        <p:txBody>
          <a:bodyPr/>
          <a:lstStyle/>
          <a:p>
            <a:fld id="{494700AC-B9C0-2041-B195-7BB755E8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7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9505-5321-944E-A334-D901512B5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09" y="869329"/>
            <a:ext cx="10515600" cy="668916"/>
          </a:xfrm>
          <a:prstGeom prst="rect">
            <a:avLst/>
          </a:prstGeom>
        </p:spPr>
        <p:txBody>
          <a:bodyPr/>
          <a:lstStyle>
            <a:lvl1pPr>
              <a:defRPr>
                <a:latin typeface="CiscoSansTT ExtraLight" panose="020B0303020201020303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0AF11-D1A1-D940-833F-FB59A1B86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iscoSansTT ExtraLight" panose="020B0303020201020303"/>
              </a:defRPr>
            </a:lvl1pPr>
            <a:lvl2pPr>
              <a:defRPr>
                <a:latin typeface="CiscoSansTT ExtraLight" panose="020B0303020201020303"/>
              </a:defRPr>
            </a:lvl2pPr>
            <a:lvl3pPr>
              <a:defRPr>
                <a:latin typeface="CiscoSansTT ExtraLight" panose="020B0303020201020303"/>
              </a:defRPr>
            </a:lvl3pPr>
            <a:lvl4pPr>
              <a:defRPr>
                <a:latin typeface="CiscoSansTT ExtraLight" panose="020B0303020201020303"/>
              </a:defRPr>
            </a:lvl4pPr>
            <a:lvl5pPr>
              <a:defRPr>
                <a:latin typeface="CiscoSansTT ExtraLight" panose="020B0303020201020303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32A7E66-FE96-41E3-8A9D-E2D874C8F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9722" y="6492875"/>
            <a:ext cx="2743200" cy="365125"/>
          </a:xfrm>
        </p:spPr>
        <p:txBody>
          <a:bodyPr/>
          <a:lstStyle/>
          <a:p>
            <a:fld id="{494700AC-B9C0-2041-B195-7BB755E8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8BC29-42AA-1F42-941F-3276D7D5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7874"/>
            <a:ext cx="10515600" cy="797103"/>
          </a:xfrm>
          <a:prstGeom prst="rect">
            <a:avLst/>
          </a:prstGeom>
        </p:spPr>
        <p:txBody>
          <a:bodyPr/>
          <a:lstStyle>
            <a:lvl1pPr>
              <a:defRPr b="0">
                <a:latin typeface="CiscoSansTT ExtraLight" panose="020B0303020201020303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C8B9A-761F-1743-8DCD-2DD37BA3E4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iscoSansTT ExtraLight" panose="020B0303020201020303"/>
              </a:defRPr>
            </a:lvl1pPr>
            <a:lvl2pPr>
              <a:defRPr>
                <a:latin typeface="CiscoSansTT ExtraLight" panose="020B0303020201020303"/>
              </a:defRPr>
            </a:lvl2pPr>
            <a:lvl3pPr>
              <a:defRPr>
                <a:latin typeface="CiscoSansTT ExtraLight" panose="020B0303020201020303"/>
              </a:defRPr>
            </a:lvl3pPr>
            <a:lvl4pPr>
              <a:defRPr>
                <a:latin typeface="CiscoSansTT ExtraLight" panose="020B0303020201020303"/>
              </a:defRPr>
            </a:lvl4pPr>
            <a:lvl5pPr>
              <a:defRPr>
                <a:latin typeface="CiscoSansTT ExtraLight" panose="020B0303020201020303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8A8DC-A860-7743-95AA-2D4AB8271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64A33C-BC24-4210-BC08-3B903294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9721" y="6492875"/>
            <a:ext cx="2743200" cy="365125"/>
          </a:xfrm>
        </p:spPr>
        <p:txBody>
          <a:bodyPr/>
          <a:lstStyle/>
          <a:p>
            <a:fld id="{494700AC-B9C0-2041-B195-7BB755E8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C45D4-7667-0F40-A03A-7C431D3C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0786"/>
            <a:ext cx="10515600" cy="754370"/>
          </a:xfrm>
          <a:prstGeom prst="rect">
            <a:avLst/>
          </a:prstGeom>
        </p:spPr>
        <p:txBody>
          <a:bodyPr/>
          <a:lstStyle>
            <a:lvl1pPr>
              <a:defRPr>
                <a:latin typeface="CiscoSansTT ExtraLight" panose="020B0303020201020303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188E499-2F07-4CC4-97FD-E80B9BC1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447" y="6492875"/>
            <a:ext cx="2743200" cy="365125"/>
          </a:xfrm>
        </p:spPr>
        <p:txBody>
          <a:bodyPr/>
          <a:lstStyle/>
          <a:p>
            <a:fld id="{494700AC-B9C0-2041-B195-7BB755E8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8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EB4F38A-2973-4E23-A328-C0E66EF4D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9721" y="6492875"/>
            <a:ext cx="2743200" cy="365125"/>
          </a:xfrm>
        </p:spPr>
        <p:txBody>
          <a:bodyPr/>
          <a:lstStyle/>
          <a:p>
            <a:fld id="{494700AC-B9C0-2041-B195-7BB755E8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3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9CE5D-4738-274A-9972-08774124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04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CiscoSansTT ExtraLight" panose="020B0303020201020303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B8E60-4290-9249-B943-BC0540AAD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iscoSansTT ExtraLight" panose="020B0303020201020303"/>
              </a:defRPr>
            </a:lvl1pPr>
            <a:lvl2pPr>
              <a:defRPr sz="2800">
                <a:latin typeface="CiscoSansTT ExtraLight" panose="020B0303020201020303"/>
              </a:defRPr>
            </a:lvl2pPr>
            <a:lvl3pPr>
              <a:defRPr sz="2400">
                <a:latin typeface="CiscoSansTT ExtraLight" panose="020B0303020201020303"/>
              </a:defRPr>
            </a:lvl3pPr>
            <a:lvl4pPr>
              <a:defRPr sz="2000">
                <a:latin typeface="CiscoSansTT ExtraLight" panose="020B0303020201020303"/>
              </a:defRPr>
            </a:lvl4pPr>
            <a:lvl5pPr>
              <a:defRPr sz="2000">
                <a:latin typeface="CiscoSansTT ExtraLight" panose="020B0303020201020303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15E38-BBD7-1446-93AC-99976B6EC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8724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CiscoSansTT ExtraLight" panose="020B0303020201020303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326D533-9D42-433E-82F3-E904091EE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9721" y="6492875"/>
            <a:ext cx="2743200" cy="365125"/>
          </a:xfrm>
        </p:spPr>
        <p:txBody>
          <a:bodyPr/>
          <a:lstStyle/>
          <a:p>
            <a:fld id="{494700AC-B9C0-2041-B195-7BB755E8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6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B5C8E-422D-474F-A12F-1859CE8D4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B82FAA-FD54-CE47-B844-94851C966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EFF5-93C6-6B4D-A965-33BAFDE97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034EB45-0DA4-4F3D-B139-6FC21AA0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2630" y="6492875"/>
            <a:ext cx="2743200" cy="365125"/>
          </a:xfrm>
        </p:spPr>
        <p:txBody>
          <a:bodyPr/>
          <a:lstStyle/>
          <a:p>
            <a:fld id="{494700AC-B9C0-2041-B195-7BB755E8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D6569-C978-F942-8A78-158FB1731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CiscoSansTT ExtraLight" panose="020B0303020201020303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9FDE2-AE8C-F54A-968A-F89DE017E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CiscoSansTT ExtraLight" panose="020B030302020102030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E2D18-1BEF-AA4D-A2C7-DFBC57BEA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E5447-617E-164D-BE5F-5EDD757A3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AA5D9F-EDFA-7945-8751-E1C0FFA377EC}"/>
              </a:ext>
            </a:extLst>
          </p:cNvPr>
          <p:cNvSpPr txBox="1"/>
          <p:nvPr userDrawn="1"/>
        </p:nvSpPr>
        <p:spPr>
          <a:xfrm>
            <a:off x="811033" y="6838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99F8B7-7969-46F3-ACFE-154F7894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2630" y="6492875"/>
            <a:ext cx="2743200" cy="365125"/>
          </a:xfrm>
        </p:spPr>
        <p:txBody>
          <a:bodyPr/>
          <a:lstStyle/>
          <a:p>
            <a:fld id="{494700AC-B9C0-2041-B195-7BB755E8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8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F684688-9E77-3444-A890-58BE29C00707}"/>
              </a:ext>
            </a:extLst>
          </p:cNvPr>
          <p:cNvSpPr/>
          <p:nvPr userDrawn="1"/>
        </p:nvSpPr>
        <p:spPr>
          <a:xfrm>
            <a:off x="281208" y="2294836"/>
            <a:ext cx="2354426" cy="64313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93">
              <a:defRPr/>
            </a:pPr>
            <a:endParaRPr lang="en-US" sz="2400">
              <a:solidFill>
                <a:srgbClr val="0D274D"/>
              </a:solidFill>
              <a:latin typeface="CiscoSansTT ExtraLigh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603A16-D431-3646-9B37-C1E725E2A968}"/>
              </a:ext>
            </a:extLst>
          </p:cNvPr>
          <p:cNvGrpSpPr/>
          <p:nvPr userDrawn="1"/>
        </p:nvGrpSpPr>
        <p:grpSpPr>
          <a:xfrm>
            <a:off x="1712" y="747177"/>
            <a:ext cx="12190385" cy="6110823"/>
            <a:chOff x="-131901" y="559786"/>
            <a:chExt cx="9143979" cy="458371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2D44C4-F66C-4246-818F-E89D8CD14CA9}"/>
                </a:ext>
              </a:extLst>
            </p:cNvPr>
            <p:cNvSpPr/>
            <p:nvPr/>
          </p:nvSpPr>
          <p:spPr>
            <a:xfrm>
              <a:off x="-131901" y="559786"/>
              <a:ext cx="9143979" cy="4583714"/>
            </a:xfrm>
            <a:prstGeom prst="rect">
              <a:avLst/>
            </a:prstGeom>
            <a:solidFill>
              <a:srgbClr val="0C274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93">
                <a:defRPr/>
              </a:pPr>
              <a:endParaRPr lang="en-US" sz="2400">
                <a:solidFill>
                  <a:srgbClr val="0D274D"/>
                </a:solidFill>
                <a:latin typeface="CiscoSansTT ExtraLigh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7BEB84-B734-7244-A384-588CF8AECF6D}"/>
                </a:ext>
              </a:extLst>
            </p:cNvPr>
            <p:cNvSpPr/>
            <p:nvPr/>
          </p:nvSpPr>
          <p:spPr>
            <a:xfrm>
              <a:off x="-35806" y="646494"/>
              <a:ext cx="8957944" cy="44286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93">
                <a:defRPr/>
              </a:pPr>
              <a:endParaRPr lang="en-US" sz="2400">
                <a:solidFill>
                  <a:srgbClr val="0D274D"/>
                </a:solidFill>
                <a:latin typeface="CiscoSansTT ExtraLight"/>
              </a:endParaRP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99350-A88C-954E-A7AF-0331B7734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C7B86-0E46-F145-8A87-2C046958B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45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700AC-B9C0-2041-B195-7BB755E842F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B16BA-A82A-874E-A521-ED0D14FC79F4}"/>
              </a:ext>
            </a:extLst>
          </p:cNvPr>
          <p:cNvSpPr txBox="1"/>
          <p:nvPr userDrawn="1"/>
        </p:nvSpPr>
        <p:spPr>
          <a:xfrm>
            <a:off x="188843" y="13417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07CE61-464F-AE4E-ACE0-E44D80508ED9}"/>
              </a:ext>
            </a:extLst>
          </p:cNvPr>
          <p:cNvSpPr/>
          <p:nvPr userDrawn="1"/>
        </p:nvSpPr>
        <p:spPr>
          <a:xfrm>
            <a:off x="2204374" y="-1156"/>
            <a:ext cx="4676842" cy="759176"/>
          </a:xfrm>
          <a:prstGeom prst="rect">
            <a:avLst/>
          </a:prstGeom>
          <a:solidFill>
            <a:srgbClr val="0C274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93">
              <a:defRPr/>
            </a:pPr>
            <a:endParaRPr lang="en-US" sz="2400">
              <a:solidFill>
                <a:srgbClr val="0D274D"/>
              </a:solidFill>
              <a:latin typeface="CiscoSansTT ExtraLigh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168108-3F24-0248-9BC8-77D44BD193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t="2474" r="6502" b="1878"/>
          <a:stretch/>
        </p:blipFill>
        <p:spPr>
          <a:xfrm>
            <a:off x="6712780" y="2473"/>
            <a:ext cx="5298675" cy="74273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1D57C77-667E-9D49-990E-88C57625F9EB}"/>
              </a:ext>
            </a:extLst>
          </p:cNvPr>
          <p:cNvSpPr/>
          <p:nvPr userDrawn="1"/>
        </p:nvSpPr>
        <p:spPr>
          <a:xfrm>
            <a:off x="0" y="2473"/>
            <a:ext cx="2817674" cy="742736"/>
          </a:xfrm>
          <a:prstGeom prst="rect">
            <a:avLst/>
          </a:prstGeom>
          <a:solidFill>
            <a:srgbClr val="0C274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93">
              <a:defRPr/>
            </a:pPr>
            <a:endParaRPr lang="en-US" sz="2400">
              <a:solidFill>
                <a:srgbClr val="0D274D"/>
              </a:solidFill>
              <a:latin typeface="CiscoSansTT Extra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0EE169-6C4F-ED4D-9645-179B5230287C}"/>
              </a:ext>
            </a:extLst>
          </p:cNvPr>
          <p:cNvSpPr/>
          <p:nvPr userDrawn="1"/>
        </p:nvSpPr>
        <p:spPr>
          <a:xfrm>
            <a:off x="129822" y="45157"/>
            <a:ext cx="2483234" cy="7580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93">
              <a:defRPr/>
            </a:pPr>
            <a:endParaRPr lang="en-US" sz="2400">
              <a:solidFill>
                <a:srgbClr val="0D274D"/>
              </a:solidFill>
              <a:latin typeface="CiscoSansTT ExtraLigh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1FDDB8-9689-B142-AC7F-5E4E3A6038A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112081" y="-220120"/>
            <a:ext cx="2841355" cy="1179676"/>
          </a:xfrm>
          <a:prstGeom prst="rect">
            <a:avLst/>
          </a:prstGeom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1D3902C9-8067-4CF2-89DD-B365271B245F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60339" y="6598604"/>
            <a:ext cx="363866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8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27" normalizeH="0" baseline="0" noProof="0">
                <a:ln>
                  <a:noFill/>
                </a:ln>
                <a:solidFill>
                  <a:schemeClr val="bg2">
                    <a:lumMod val="10000"/>
                    <a:alpha val="50000"/>
                  </a:schemeClr>
                </a:solidFill>
                <a:effectLst/>
                <a:uLnTx/>
                <a:uFillTx/>
                <a:latin typeface="CiscoSansTT ExtraLight"/>
                <a:ea typeface="ＭＳ Ｐゴシック" charset="0"/>
                <a:cs typeface="CiscoSans Thin"/>
              </a:rPr>
              <a:t>© 2022  Cisco and/or its affiliates. All rights reserved.   For DAF Release Only.</a:t>
            </a:r>
          </a:p>
        </p:txBody>
      </p:sp>
    </p:spTree>
    <p:extLst>
      <p:ext uri="{BB962C8B-B14F-4D97-AF65-F5344CB8AC3E}">
        <p14:creationId xmlns:p14="http://schemas.microsoft.com/office/powerpoint/2010/main" val="304449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3" r:id="rId3"/>
    <p:sldLayoutId id="2147483675" r:id="rId4"/>
    <p:sldLayoutId id="2147483677" r:id="rId5"/>
    <p:sldLayoutId id="2147483678" r:id="rId6"/>
    <p:sldLayoutId id="2147483679" r:id="rId7"/>
    <p:sldLayoutId id="2147483680" r:id="rId8"/>
    <p:sldLayoutId id="2147483649" r:id="rId9"/>
    <p:sldLayoutId id="2147483682" r:id="rId10"/>
    <p:sldLayoutId id="2147483713" r:id="rId11"/>
    <p:sldLayoutId id="2147483714" r:id="rId12"/>
    <p:sldLayoutId id="2147483712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alcory@cisco.com" TargetMode="External"/><Relationship Id="rId13" Type="http://schemas.openxmlformats.org/officeDocument/2006/relationships/image" Target="../media/image6.jpeg"/><Relationship Id="rId18" Type="http://schemas.openxmlformats.org/officeDocument/2006/relationships/image" Target="../media/image10.png"/><Relationship Id="rId26" Type="http://schemas.openxmlformats.org/officeDocument/2006/relationships/image" Target="../media/image15.jpeg"/><Relationship Id="rId3" Type="http://schemas.openxmlformats.org/officeDocument/2006/relationships/hyperlink" Target="mailto:aziviell@cisco.com" TargetMode="External"/><Relationship Id="rId21" Type="http://schemas.openxmlformats.org/officeDocument/2006/relationships/image" Target="../media/image12.png"/><Relationship Id="rId7" Type="http://schemas.openxmlformats.org/officeDocument/2006/relationships/hyperlink" Target="mailto:sejeffer@cisco.com" TargetMode="External"/><Relationship Id="rId12" Type="http://schemas.openxmlformats.org/officeDocument/2006/relationships/image" Target="../media/image5.jpeg"/><Relationship Id="rId17" Type="http://schemas.openxmlformats.org/officeDocument/2006/relationships/hyperlink" Target="mailto:donroger@cisco.com" TargetMode="External"/><Relationship Id="rId25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hyperlink" Target="mailto:yahiel@cisco.com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rowoodro@cisco.com" TargetMode="External"/><Relationship Id="rId11" Type="http://schemas.openxmlformats.org/officeDocument/2006/relationships/image" Target="../media/image4.jpeg"/><Relationship Id="rId24" Type="http://schemas.openxmlformats.org/officeDocument/2006/relationships/hyperlink" Target="mailto:kpoineau@cisco.com" TargetMode="External"/><Relationship Id="rId5" Type="http://schemas.openxmlformats.org/officeDocument/2006/relationships/hyperlink" Target="mailto:mmccook@cisco.com" TargetMode="External"/><Relationship Id="rId15" Type="http://schemas.openxmlformats.org/officeDocument/2006/relationships/image" Target="../media/image8.png"/><Relationship Id="rId23" Type="http://schemas.openxmlformats.org/officeDocument/2006/relationships/image" Target="../media/image13.jpeg"/><Relationship Id="rId10" Type="http://schemas.openxmlformats.org/officeDocument/2006/relationships/image" Target="../media/image3.jpeg"/><Relationship Id="rId19" Type="http://schemas.openxmlformats.org/officeDocument/2006/relationships/image" Target="../media/image11.png"/><Relationship Id="rId4" Type="http://schemas.openxmlformats.org/officeDocument/2006/relationships/hyperlink" Target="mailto:eklear@cisco.com" TargetMode="External"/><Relationship Id="rId9" Type="http://schemas.openxmlformats.org/officeDocument/2006/relationships/hyperlink" Target="mailto:scdreher@cisco.com" TargetMode="External"/><Relationship Id="rId14" Type="http://schemas.openxmlformats.org/officeDocument/2006/relationships/image" Target="../media/image7.png"/><Relationship Id="rId22" Type="http://schemas.openxmlformats.org/officeDocument/2006/relationships/hyperlink" Target="mailto:ghalvors@cisco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94C7BB78-0013-A04B-AC82-3942F585EE82}"/>
              </a:ext>
            </a:extLst>
          </p:cNvPr>
          <p:cNvSpPr/>
          <p:nvPr/>
        </p:nvSpPr>
        <p:spPr>
          <a:xfrm>
            <a:off x="130639" y="856197"/>
            <a:ext cx="11937598" cy="5924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scoSansTT ExtraLight" panose="020B0303020201020303"/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BB3A67ED-8DE6-F040-8E05-082690939FC3}"/>
              </a:ext>
            </a:extLst>
          </p:cNvPr>
          <p:cNvSpPr txBox="1">
            <a:spLocks/>
          </p:cNvSpPr>
          <p:nvPr/>
        </p:nvSpPr>
        <p:spPr>
          <a:xfrm>
            <a:off x="2040912" y="2673769"/>
            <a:ext cx="1876630" cy="86315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3A789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Alfred Ziviello</a:t>
            </a:r>
          </a:p>
          <a:p>
            <a:pPr defTabSz="914411"/>
            <a:r>
              <a:rPr lang="en-US" sz="1100" kern="0"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aziviell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@cisco.com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iscoSansTT ExtraLight" panose="020B0303020201020303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defTabSz="914411"/>
            <a:r>
              <a:rPr lang="en-US" sz="1000" b="1" kern="0">
                <a:solidFill>
                  <a:srgbClr val="000000"/>
                </a:solidFill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Account Manager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scoSansTT ExtraLight" panose="020B0303020201020303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marR="0" lvl="0" indent="0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Air Combat Command (ACC)</a:t>
            </a:r>
            <a:endParaRPr kumimoji="0" lang="en-US" sz="900" b="1" i="0" u="none" strike="noStrike" kern="0" cap="none" spc="0" normalizeH="0" baseline="0" noProof="0">
              <a:ln>
                <a:noFill/>
              </a:ln>
              <a:solidFill>
                <a:srgbClr val="00BCEB"/>
              </a:solidFill>
              <a:effectLst/>
              <a:uLnTx/>
              <a:uFillTx/>
              <a:latin typeface="CiscoSansTT ExtraLight" panose="020B0303020201020303"/>
              <a:ea typeface="Helvetica Neue Light"/>
              <a:cs typeface="Arial" panose="020B0604020202020204" pitchFamily="34" charset="0"/>
              <a:sym typeface="Helvetica Neue Light"/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B50BD0B-0F52-CF4E-A92A-5AFCBD9F8023}"/>
              </a:ext>
            </a:extLst>
          </p:cNvPr>
          <p:cNvSpPr txBox="1">
            <a:spLocks/>
          </p:cNvSpPr>
          <p:nvPr/>
        </p:nvSpPr>
        <p:spPr>
          <a:xfrm>
            <a:off x="286282" y="2673769"/>
            <a:ext cx="2129949" cy="86315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3A789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Erika Klear</a:t>
            </a:r>
          </a:p>
          <a:p>
            <a:pPr defTabSz="914411"/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  <a:hlinkClick r:id="rId4"/>
              </a:rPr>
              <a:t>eklear@cisco.com</a:t>
            </a: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scoSansTT ExtraLight" panose="020B0303020201020303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defTabSz="914411"/>
            <a:r>
              <a:rPr lang="en-US" sz="1000" b="1" kern="0">
                <a:solidFill>
                  <a:srgbClr val="000000"/>
                </a:solidFill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Account Manager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scoSansTT ExtraLight" panose="020B0303020201020303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kern="0">
                <a:solidFill>
                  <a:srgbClr val="000000"/>
                </a:solidFill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DAF Enterprise, 16</a:t>
            </a:r>
            <a:r>
              <a:rPr lang="en-US" sz="900" kern="0" baseline="30000">
                <a:solidFill>
                  <a:srgbClr val="000000"/>
                </a:solidFill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th</a:t>
            </a:r>
            <a:r>
              <a:rPr lang="en-US" sz="900" kern="0">
                <a:solidFill>
                  <a:srgbClr val="000000"/>
                </a:solidFill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 Air Force, USSTRATCOM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E777CF1-9391-B149-9CC5-4FA8A774189D}"/>
              </a:ext>
            </a:extLst>
          </p:cNvPr>
          <p:cNvSpPr txBox="1">
            <a:spLocks/>
          </p:cNvSpPr>
          <p:nvPr/>
        </p:nvSpPr>
        <p:spPr>
          <a:xfrm>
            <a:off x="9163862" y="2673769"/>
            <a:ext cx="1731847" cy="86315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3A789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Matt McCook</a:t>
            </a: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  <a:hlinkClick r:id="rId5"/>
              </a:rPr>
              <a:t>mmccook@cisco.com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scoSansTT ExtraLight" panose="020B0303020201020303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defTabSz="914411"/>
            <a:r>
              <a:rPr lang="en-US" sz="1000" b="1" kern="0">
                <a:solidFill>
                  <a:srgbClr val="000000"/>
                </a:solidFill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Account Manager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scoSansTT ExtraLight" panose="020B0303020201020303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Air Force Reserve </a:t>
            </a: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Command (AFRC), </a:t>
            </a: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Air Force Programs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AFC1F4A6-A423-1748-88B5-92329A73D214}"/>
              </a:ext>
            </a:extLst>
          </p:cNvPr>
          <p:cNvSpPr txBox="1">
            <a:spLocks/>
          </p:cNvSpPr>
          <p:nvPr/>
        </p:nvSpPr>
        <p:spPr>
          <a:xfrm>
            <a:off x="2101856" y="5362501"/>
            <a:ext cx="1883036" cy="86315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3A789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Rob Woodrow</a:t>
            </a: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100" kern="0">
                <a:solidFill>
                  <a:srgbClr val="000000"/>
                </a:solidFill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  <a:hlinkClick r:id="rId6"/>
              </a:rPr>
              <a:t>rowoodro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  <a:hlinkClick r:id="rId6"/>
              </a:rPr>
              <a:t>@cisco.com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scoSansTT ExtraLight" panose="020B0303020201020303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1" kern="0">
                <a:solidFill>
                  <a:srgbClr val="000000"/>
                </a:solidFill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Account Manager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scoSansTT ExtraLight" panose="020B0303020201020303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Air Force Europe (USAFE)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E5C236F-9FD1-9448-B4D8-3788883F0B36}"/>
              </a:ext>
            </a:extLst>
          </p:cNvPr>
          <p:cNvSpPr txBox="1"/>
          <p:nvPr/>
        </p:nvSpPr>
        <p:spPr>
          <a:xfrm>
            <a:off x="2697423" y="0"/>
            <a:ext cx="778466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Cisco DAF Sales Team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C230C1EE-14C7-BB4A-863E-84A66673B2AF}"/>
              </a:ext>
            </a:extLst>
          </p:cNvPr>
          <p:cNvSpPr txBox="1">
            <a:spLocks/>
          </p:cNvSpPr>
          <p:nvPr/>
        </p:nvSpPr>
        <p:spPr>
          <a:xfrm>
            <a:off x="5720216" y="2673769"/>
            <a:ext cx="1959937" cy="86315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b="1" kern="0">
                <a:solidFill>
                  <a:srgbClr val="3A7890"/>
                </a:solidFill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Sean Jeffers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3A7890"/>
              </a:solidFill>
              <a:effectLst/>
              <a:uLnTx/>
              <a:uFillTx/>
              <a:latin typeface="CiscoSansTT ExtraLight" panose="020B0303020201020303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defTabSz="914411"/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  <a:hlinkClick r:id="rId7"/>
              </a:rPr>
              <a:t>sejeffer@cisco.com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scoSansTT ExtraLight" panose="020B0303020201020303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defTabSz="914411"/>
            <a:r>
              <a:rPr lang="en-US" sz="1000" b="1" kern="0">
                <a:solidFill>
                  <a:srgbClr val="000000"/>
                </a:solidFill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Account Manager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scoSansTT ExtraLight" panose="020B0303020201020303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ABMS/JADC2, Air Force Programs, MPE (MPCO), Foreign Military Sales (FMS)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603E4C4-0CC1-2742-ADAF-0578314406EE}"/>
              </a:ext>
            </a:extLst>
          </p:cNvPr>
          <p:cNvSpPr txBox="1">
            <a:spLocks/>
          </p:cNvSpPr>
          <p:nvPr/>
        </p:nvSpPr>
        <p:spPr>
          <a:xfrm>
            <a:off x="7540052" y="2673769"/>
            <a:ext cx="1357595" cy="86315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3A789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Alex Cory</a:t>
            </a:r>
          </a:p>
          <a:p>
            <a:pPr defTabSz="914411"/>
            <a:r>
              <a:rPr lang="en-US" sz="1100" kern="0">
                <a:solidFill>
                  <a:srgbClr val="000000"/>
                </a:solidFill>
                <a:latin typeface="CiscoSansTT ExtraLight" panose="020B0303020201020303"/>
                <a:cs typeface="Arial" panose="020B0604020202020204" pitchFamily="34" charset="0"/>
                <a:sym typeface="Helvetica Neue Light"/>
                <a:hlinkClick r:id="rId8"/>
              </a:rPr>
              <a:t>alcory@cisco.com</a:t>
            </a:r>
            <a:endParaRPr lang="en-US" sz="1100" kern="0">
              <a:solidFill>
                <a:srgbClr val="000000"/>
              </a:solidFill>
              <a:latin typeface="CiscoSansTT ExtraLight" panose="020B0303020201020303"/>
              <a:cs typeface="Arial" panose="020B0604020202020204" pitchFamily="34" charset="0"/>
              <a:sym typeface="Helvetica Neue Light"/>
            </a:endParaRPr>
          </a:p>
          <a:p>
            <a:pPr defTabSz="914411"/>
            <a:r>
              <a:rPr lang="en-US" sz="1000" b="1" kern="0">
                <a:solidFill>
                  <a:srgbClr val="000000"/>
                </a:solidFill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Account Manager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scoSansTT ExtraLight" panose="020B0303020201020303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Air National Guard (ANG)</a:t>
            </a: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8316E1E2-B648-9C45-92BE-7CA8D4AE6FBC}"/>
              </a:ext>
            </a:extLst>
          </p:cNvPr>
          <p:cNvSpPr txBox="1">
            <a:spLocks/>
          </p:cNvSpPr>
          <p:nvPr/>
        </p:nvSpPr>
        <p:spPr>
          <a:xfrm>
            <a:off x="9213891" y="5362501"/>
            <a:ext cx="1935495" cy="935778"/>
          </a:xfrm>
          <a:prstGeom prst="rect">
            <a:avLst/>
          </a:prstGeom>
        </p:spPr>
        <p:txBody>
          <a:bodyPr r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3A789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Scott Dreher</a:t>
            </a:r>
          </a:p>
          <a:p>
            <a:pPr defTabSz="914411"/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  <a:hlinkClick r:id="rId9"/>
              </a:rPr>
              <a:t>scdreher@cisco.com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scoSansTT ExtraLight" panose="020B0303020201020303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1" kern="0">
                <a:solidFill>
                  <a:srgbClr val="000000"/>
                </a:solidFill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Account Manager</a:t>
            </a: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kern="0">
                <a:solidFill>
                  <a:srgbClr val="000000"/>
                </a:solidFill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Air Mobility Command (AMC), </a:t>
            </a: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kern="0">
                <a:solidFill>
                  <a:srgbClr val="000000"/>
                </a:solidFill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Air Force Lifecycle Management </a:t>
            </a: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kern="0">
                <a:solidFill>
                  <a:srgbClr val="000000"/>
                </a:solidFill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Center (AFLCMC), USTRANSCOM</a:t>
            </a:r>
          </a:p>
        </p:txBody>
      </p:sp>
      <p:sp>
        <p:nvSpPr>
          <p:cNvPr id="42" name="Slide Number Placeholder 2">
            <a:extLst>
              <a:ext uri="{FF2B5EF4-FFF2-40B4-BE49-F238E27FC236}">
                <a16:creationId xmlns:a16="http://schemas.microsoft.com/office/drawing/2014/main" id="{EAEFF5E5-0422-4E93-A42F-8013AC49A947}"/>
              </a:ext>
            </a:extLst>
          </p:cNvPr>
          <p:cNvSpPr txBox="1">
            <a:spLocks/>
          </p:cNvSpPr>
          <p:nvPr/>
        </p:nvSpPr>
        <p:spPr>
          <a:xfrm>
            <a:off x="11655849" y="6429502"/>
            <a:ext cx="48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CDF8AF-9D06-49DC-9B2F-5B1E1CE2895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D27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D274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">
            <a:extLst>
              <a:ext uri="{FF2B5EF4-FFF2-40B4-BE49-F238E27FC236}">
                <a16:creationId xmlns:a16="http://schemas.microsoft.com/office/drawing/2014/main" id="{B46813BC-C881-4F5D-A9AB-4C1D31DA1F4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60339" y="6570029"/>
            <a:ext cx="363866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8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27" normalizeH="0" baseline="0" noProof="0">
                <a:ln>
                  <a:noFill/>
                </a:ln>
                <a:solidFill>
                  <a:srgbClr val="E7E6E6">
                    <a:lumMod val="10000"/>
                    <a:alpha val="50000"/>
                  </a:srgbClr>
                </a:solidFill>
                <a:effectLst/>
                <a:uLnTx/>
                <a:uFillTx/>
                <a:latin typeface="CiscoSansTT ExtraLight"/>
                <a:ea typeface="ＭＳ Ｐゴシック" charset="0"/>
                <a:cs typeface="CiscoSans Thin"/>
              </a:rPr>
              <a:t>© 2022  Cisco and/or its affiliates. All rights reserved.   For DAF Release Only.</a:t>
            </a:r>
          </a:p>
        </p:txBody>
      </p:sp>
      <p:pic>
        <p:nvPicPr>
          <p:cNvPr id="4" name="Picture 3" descr="A person wearing a white shirt and a blue tie&#10;&#10;Description automatically generated with medium confidence">
            <a:extLst>
              <a:ext uri="{FF2B5EF4-FFF2-40B4-BE49-F238E27FC236}">
                <a16:creationId xmlns:a16="http://schemas.microsoft.com/office/drawing/2014/main" id="{AEB6746C-65A5-4950-8EF8-54CD8DA470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70" y="1311268"/>
            <a:ext cx="1018236" cy="1357648"/>
          </a:xfrm>
          <a:prstGeom prst="rect">
            <a:avLst/>
          </a:prstGeom>
        </p:spPr>
      </p:pic>
      <p:pic>
        <p:nvPicPr>
          <p:cNvPr id="6" name="Picture 5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id="{B508CFFF-D761-42E4-A10B-78CFD5409E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163" y="4017765"/>
            <a:ext cx="1020666" cy="1360888"/>
          </a:xfrm>
          <a:prstGeom prst="rect">
            <a:avLst/>
          </a:prstGeom>
        </p:spPr>
      </p:pic>
      <p:pic>
        <p:nvPicPr>
          <p:cNvPr id="8" name="Picture 7" descr="A picture containing clothing, person, posing&#10;&#10;Description automatically generated">
            <a:extLst>
              <a:ext uri="{FF2B5EF4-FFF2-40B4-BE49-F238E27FC236}">
                <a16:creationId xmlns:a16="http://schemas.microsoft.com/office/drawing/2014/main" id="{C13FFBDE-9AE0-44B7-8B03-CF4CBA8D50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45" y="1311268"/>
            <a:ext cx="1011456" cy="1345397"/>
          </a:xfrm>
          <a:prstGeom prst="rect">
            <a:avLst/>
          </a:prstGeom>
        </p:spPr>
      </p:pic>
      <p:pic>
        <p:nvPicPr>
          <p:cNvPr id="10" name="Picture 9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7E450407-0606-429C-9C67-FDC0CA8A60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22" y="1357564"/>
            <a:ext cx="983514" cy="13113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378935-9B48-4B7D-BFCC-26A7502D79E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37610" y="1330648"/>
            <a:ext cx="1017459" cy="13566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729F5F-8AD2-4F84-9587-2E1BD3BC35E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48035" y="1351717"/>
            <a:ext cx="983514" cy="13144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6B4EDC-C375-4948-9E1E-925AB2B38C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04962" y="4017765"/>
            <a:ext cx="1031993" cy="1375991"/>
          </a:xfrm>
          <a:prstGeom prst="rect">
            <a:avLst/>
          </a:prstGeom>
        </p:spPr>
      </p:pic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8AA15FA7-CDBA-4248-8B9F-2E0FAEE0D6C2}"/>
              </a:ext>
            </a:extLst>
          </p:cNvPr>
          <p:cNvSpPr txBox="1">
            <a:spLocks/>
          </p:cNvSpPr>
          <p:nvPr/>
        </p:nvSpPr>
        <p:spPr>
          <a:xfrm>
            <a:off x="331672" y="5362501"/>
            <a:ext cx="1883036" cy="86315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3A789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Don Rogers</a:t>
            </a: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100" kern="0">
                <a:solidFill>
                  <a:srgbClr val="000000"/>
                </a:solidFill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  <a:hlinkClick r:id="rId17"/>
              </a:rPr>
              <a:t>donroger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  <a:hlinkClick r:id="rId17"/>
              </a:rPr>
              <a:t>@cisco.com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scoSansTT ExtraLight" panose="020B0303020201020303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Systems Architect</a:t>
            </a: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DAF Enterprise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DDFB75-A662-419A-9A8F-45AE692397D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5798" y="4017765"/>
            <a:ext cx="1031993" cy="1375991"/>
          </a:xfrm>
          <a:prstGeom prst="rect">
            <a:avLst/>
          </a:prstGeom>
        </p:spPr>
      </p:pic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9423FB3C-49FB-4254-A1D0-D76B274E9C0E}"/>
              </a:ext>
            </a:extLst>
          </p:cNvPr>
          <p:cNvSpPr txBox="1">
            <a:spLocks/>
          </p:cNvSpPr>
          <p:nvPr/>
        </p:nvSpPr>
        <p:spPr>
          <a:xfrm>
            <a:off x="10714395" y="2673769"/>
            <a:ext cx="1421934" cy="86315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3A789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Shiva Hiremath</a:t>
            </a: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  <a:hlinkClick r:id="rId6"/>
              </a:rPr>
              <a:t>shivhire@cisco.com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scoSansTT ExtraLight" panose="020B0303020201020303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1" kern="0">
                <a:solidFill>
                  <a:srgbClr val="000000"/>
                </a:solidFill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Account Manager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scoSansTT ExtraLight" panose="020B0303020201020303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Pacific Air Forces (PACAF)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E177AD-4C8B-4A2A-8AC2-A42BECB8222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05105" y="1311268"/>
            <a:ext cx="1031994" cy="1375992"/>
          </a:xfrm>
          <a:prstGeom prst="rect">
            <a:avLst/>
          </a:prstGeom>
        </p:spPr>
      </p:pic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739CDEF4-F3A1-4696-B3E7-FDBA31F7938D}"/>
              </a:ext>
            </a:extLst>
          </p:cNvPr>
          <p:cNvSpPr txBox="1">
            <a:spLocks/>
          </p:cNvSpPr>
          <p:nvPr/>
        </p:nvSpPr>
        <p:spPr>
          <a:xfrm>
            <a:off x="3780012" y="2673769"/>
            <a:ext cx="1883036" cy="86315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3A789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Katherine Yahiel</a:t>
            </a: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  <a:hlinkClick r:id="rId20"/>
              </a:rPr>
              <a:t>yahiel@cisco.com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scoSansTT ExtraLight" panose="020B0303020201020303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1" kern="0">
                <a:solidFill>
                  <a:srgbClr val="000000"/>
                </a:solidFill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Account Manager</a:t>
            </a: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kern="0">
                <a:solidFill>
                  <a:srgbClr val="000000"/>
                </a:solidFill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US Space Force, NORTHCOM, </a:t>
            </a: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kern="0">
                <a:solidFill>
                  <a:srgbClr val="000000"/>
                </a:solidFill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Space &amp; Missiles Center (SMA)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scoSansTT ExtraLight" panose="020B0303020201020303"/>
              <a:ea typeface="Helvetica Neue Light"/>
              <a:cs typeface="Arial" panose="020B0604020202020204" pitchFamily="34" charset="0"/>
              <a:sym typeface="Helvetica Neue Ligh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79AA97-CF38-44F9-B70D-D7B9CAB11D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40897" y="1311268"/>
            <a:ext cx="1035275" cy="1380367"/>
          </a:xfrm>
          <a:prstGeom prst="rect">
            <a:avLst/>
          </a:prstGeom>
        </p:spPr>
      </p:pic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2A2F2F33-B233-40E2-B8B2-42A268ADEE48}"/>
              </a:ext>
            </a:extLst>
          </p:cNvPr>
          <p:cNvSpPr txBox="1">
            <a:spLocks/>
          </p:cNvSpPr>
          <p:nvPr/>
        </p:nvSpPr>
        <p:spPr>
          <a:xfrm>
            <a:off x="7516188" y="5362501"/>
            <a:ext cx="1731847" cy="86315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3A789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Greg Halvorsen</a:t>
            </a: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100" kern="0">
                <a:solidFill>
                  <a:srgbClr val="000000"/>
                </a:solidFill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  <a:hlinkClick r:id="rId22"/>
              </a:rPr>
              <a:t>ghalvors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  <a:hlinkClick r:id="rId22"/>
              </a:rPr>
              <a:t>@cisco.com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scoSansTT ExtraLight" panose="020B0303020201020303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1" kern="0">
                <a:solidFill>
                  <a:srgbClr val="000000"/>
                </a:solidFill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Account Manager</a:t>
            </a: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kern="0">
                <a:solidFill>
                  <a:srgbClr val="000000"/>
                </a:solidFill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Air Force Global Strike </a:t>
            </a: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kern="0">
                <a:solidFill>
                  <a:srgbClr val="000000"/>
                </a:solidFill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(AFGSC)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scoSansTT ExtraLight" panose="020B0303020201020303"/>
              <a:ea typeface="Helvetica Neue Light"/>
              <a:cs typeface="Arial" panose="020B0604020202020204" pitchFamily="34" charset="0"/>
              <a:sym typeface="Helvetica Neue Light"/>
            </a:endParaRPr>
          </a:p>
        </p:txBody>
      </p:sp>
      <p:pic>
        <p:nvPicPr>
          <p:cNvPr id="18" name="Picture 1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790E643-540B-4504-BCBB-81175AB644C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43" y="4017765"/>
            <a:ext cx="1031993" cy="1372715"/>
          </a:xfrm>
          <a:prstGeom prst="rect">
            <a:avLst/>
          </a:prstGeom>
        </p:spPr>
      </p:pic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A8FF8E7D-F864-4DFB-83A2-E175D3362799}"/>
              </a:ext>
            </a:extLst>
          </p:cNvPr>
          <p:cNvSpPr txBox="1">
            <a:spLocks/>
          </p:cNvSpPr>
          <p:nvPr/>
        </p:nvSpPr>
        <p:spPr>
          <a:xfrm>
            <a:off x="5806607" y="5362501"/>
            <a:ext cx="1883036" cy="86315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3A789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Stephanie Harper</a:t>
            </a: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100" kern="0">
                <a:solidFill>
                  <a:srgbClr val="000000"/>
                </a:solidFill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  <a:hlinkClick r:id="rId6"/>
              </a:rPr>
              <a:t>srieper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  <a:hlinkClick r:id="rId6"/>
              </a:rPr>
              <a:t>@cisco.com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scoSansTT ExtraLight" panose="020B0303020201020303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1" kern="0">
                <a:solidFill>
                  <a:srgbClr val="000000"/>
                </a:solidFill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Account Manager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scoSansTT ExtraLight" panose="020B0303020201020303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US Space Force, NORTHCOM, </a:t>
            </a: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Space &amp; Missiles Center (SMA)</a:t>
            </a:r>
          </a:p>
        </p:txBody>
      </p:sp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D6D70691-3AB9-48C4-93FF-312E419FD168}"/>
              </a:ext>
            </a:extLst>
          </p:cNvPr>
          <p:cNvSpPr txBox="1">
            <a:spLocks/>
          </p:cNvSpPr>
          <p:nvPr/>
        </p:nvSpPr>
        <p:spPr>
          <a:xfrm>
            <a:off x="3906887" y="5362501"/>
            <a:ext cx="1883036" cy="86315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3A789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Kim Poineau</a:t>
            </a: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  <a:hlinkClick r:id="rId24"/>
              </a:rPr>
              <a:t>kpoineau@cisco.com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scoSansTT ExtraLight" panose="020B0303020201020303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1" kern="0">
                <a:solidFill>
                  <a:srgbClr val="000000"/>
                </a:solidFill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Account Manager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scoSansTT ExtraLight" panose="020B0303020201020303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 panose="020B0303020201020303"/>
                <a:ea typeface="Helvetica Neue Light"/>
                <a:cs typeface="Arial" panose="020B0604020202020204" pitchFamily="34" charset="0"/>
                <a:sym typeface="Helvetica Neue Light"/>
              </a:rPr>
              <a:t>Air Force Central Command (AFCENT)</a:t>
            </a:r>
          </a:p>
        </p:txBody>
      </p:sp>
      <p:pic>
        <p:nvPicPr>
          <p:cNvPr id="20" name="Picture 19" descr="A person wearing a white shirt and red tie&#10;&#10;Description automatically generated with medium confidence">
            <a:extLst>
              <a:ext uri="{FF2B5EF4-FFF2-40B4-BE49-F238E27FC236}">
                <a16:creationId xmlns:a16="http://schemas.microsoft.com/office/drawing/2014/main" id="{068C6151-711A-4986-A217-8A25FDB92A5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45" y="4017765"/>
            <a:ext cx="1031993" cy="1375991"/>
          </a:xfrm>
          <a:prstGeom prst="rect">
            <a:avLst/>
          </a:prstGeom>
        </p:spPr>
      </p:pic>
      <p:pic>
        <p:nvPicPr>
          <p:cNvPr id="22" name="Picture 21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B9993616-5273-4B3E-926C-A40F791BA5B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080" y="4017765"/>
            <a:ext cx="1031993" cy="137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07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263</Words>
  <Application>Microsoft Office PowerPoint</Application>
  <PresentationFormat>Widescreen</PresentationFormat>
  <Paragraphs>64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CiscoSansTT ExtraLight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Boyd (charlboy)</dc:creator>
  <cp:lastModifiedBy>Mike Lydo</cp:lastModifiedBy>
  <cp:revision>6</cp:revision>
  <dcterms:created xsi:type="dcterms:W3CDTF">2022-02-02T20:44:12Z</dcterms:created>
  <dcterms:modified xsi:type="dcterms:W3CDTF">2022-07-07T14:09:12Z</dcterms:modified>
</cp:coreProperties>
</file>